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4"/>
  </p:notesMasterIdLst>
  <p:sldIdLst>
    <p:sldId id="361" r:id="rId5"/>
    <p:sldId id="257" r:id="rId6"/>
    <p:sldId id="262" r:id="rId7"/>
    <p:sldId id="363" r:id="rId8"/>
    <p:sldId id="271" r:id="rId9"/>
    <p:sldId id="364" r:id="rId10"/>
    <p:sldId id="302" r:id="rId11"/>
    <p:sldId id="305" r:id="rId12"/>
    <p:sldId id="306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7b5826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7b5826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4700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Express-Routers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file-system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1433514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17408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ExpressJS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116079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class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3900740" y="3937781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0"/>
          <p:cNvSpPr txBox="1"/>
          <p:nvPr/>
        </p:nvSpPr>
        <p:spPr>
          <a:xfrm>
            <a:off x="475499" y="89159"/>
            <a:ext cx="623753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10"/>
          <p:cNvSpPr txBox="1"/>
          <p:nvPr/>
        </p:nvSpPr>
        <p:spPr>
          <a:xfrm>
            <a:off x="540963" y="838511"/>
            <a:ext cx="3832200" cy="412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Desarrolle una solución backend que de soporte a un sistema educativo compuesto de cursos, carreras, y alumnos.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sistema debe contar con un CRUD de cada entidad, alojado cada uno en su correspondiente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. Cada alumno debe tener asociada una carrera, a generarse en el momento del alta del estudiante. </a:t>
            </a:r>
            <a:br>
              <a:rPr lang="es-AR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 de carreras debe permitir asociar cursos a la carrera, dentro de la propiedad “cursando”.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AR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forma, un alumno tendrá siempre, desde el momento del alta, una carrera, que podrá estar compuesta por uno o más cursos.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110"/>
          <p:cNvSpPr txBox="1"/>
          <p:nvPr/>
        </p:nvSpPr>
        <p:spPr>
          <a:xfrm>
            <a:off x="4770838" y="838511"/>
            <a:ext cx="3832200" cy="306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solo las rutas principales del CRUD: alta alumno, listado alumnos. Alta carreras, listado carreras, añadir curso a carrera. Alta de curso, listado de cursos. </a:t>
            </a:r>
            <a:b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Todo tiene que poder probarse desde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postman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Circuito a probar: Alta alumno (debe asignársele en este proceso una carrera), alta de cursos. Listado de alumno por nombre (debe mostrar el id carrera en la response). Añadir cursos a una carrera. Listar alumno y sus cursos asociados.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persistencia en archivos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358</Words>
  <Application>Microsoft Office PowerPoint</Application>
  <PresentationFormat>Presentación en pantalla (16:9)</PresentationFormat>
  <Paragraphs>33</Paragraphs>
  <Slides>9</Slides>
  <Notes>9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Anton</vt:lpstr>
      <vt:lpstr>Helvetica Neue Light</vt:lpstr>
      <vt:lpstr>Ink Free</vt:lpstr>
      <vt:lpstr>DM Sans</vt:lpstr>
      <vt:lpstr>Arial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38</cp:revision>
  <dcterms:modified xsi:type="dcterms:W3CDTF">2024-08-09T19:06:42Z</dcterms:modified>
</cp:coreProperties>
</file>